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8BBF"/>
    <a:srgbClr val="54345E"/>
    <a:srgbClr val="660033"/>
    <a:srgbClr val="6F0579"/>
    <a:srgbClr val="C67CCE"/>
    <a:srgbClr val="8C37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821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461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50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501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986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106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159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4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0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927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647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34B2-788A-45AE-B0A3-5659E49BAB33}" type="datetimeFigureOut">
              <a:rPr lang="es-MX" smtClean="0"/>
              <a:t>02/10/2024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341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1C20E9E3-C2AF-4A9A-91BF-B4A210D97219}"/>
              </a:ext>
            </a:extLst>
          </p:cNvPr>
          <p:cNvGrpSpPr/>
          <p:nvPr/>
        </p:nvGrpSpPr>
        <p:grpSpPr>
          <a:xfrm>
            <a:off x="4142509" y="272106"/>
            <a:ext cx="3213545" cy="1152060"/>
            <a:chOff x="7820286" y="994753"/>
            <a:chExt cx="3965486" cy="751726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D64EA6F-C3C4-4FA2-BBD6-F6BE13902758}"/>
                </a:ext>
              </a:extLst>
            </p:cNvPr>
            <p:cNvSpPr/>
            <p:nvPr/>
          </p:nvSpPr>
          <p:spPr>
            <a:xfrm>
              <a:off x="7820286" y="994753"/>
              <a:ext cx="3171198" cy="3012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 de septiembre de 2024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AA1F5AAF-1AE1-4974-8C6C-BBE3AF14D3C7}"/>
                </a:ext>
              </a:extLst>
            </p:cNvPr>
            <p:cNvSpPr/>
            <p:nvPr/>
          </p:nvSpPr>
          <p:spPr>
            <a:xfrm>
              <a:off x="7833968" y="1204249"/>
              <a:ext cx="3951804" cy="5422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Erika Georgina Oyervides González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Titular de la Unidad Técnica de Transparencia y Acceso a la Información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15F07AC-6A73-4313-8FEF-24D917CB8EE7}"/>
              </a:ext>
            </a:extLst>
          </p:cNvPr>
          <p:cNvSpPr/>
          <p:nvPr/>
        </p:nvSpPr>
        <p:spPr>
          <a:xfrm>
            <a:off x="2160381" y="1866827"/>
            <a:ext cx="38976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600" dirty="0">
                <a:solidFill>
                  <a:srgbClr val="54345E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D9B6C66-AC4A-45A5-B829-18549915D9C7}"/>
              </a:ext>
            </a:extLst>
          </p:cNvPr>
          <p:cNvSpPr txBox="1"/>
          <p:nvPr/>
        </p:nvSpPr>
        <p:spPr>
          <a:xfrm>
            <a:off x="135921" y="2693855"/>
            <a:ext cx="7408943" cy="1466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ct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2400" dirty="0"/>
              <a:t>Se informa a la ciudadanía que a la fecha no se cuenta con información desclasificada.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A7C8BE8-F2A0-43AB-9D2F-2B85912B99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7575" y="411557"/>
            <a:ext cx="2840860" cy="978784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0C2DFE77-20AF-4879-83AF-2FBAF26C7C47}"/>
              </a:ext>
            </a:extLst>
          </p:cNvPr>
          <p:cNvSpPr/>
          <p:nvPr/>
        </p:nvSpPr>
        <p:spPr>
          <a:xfrm>
            <a:off x="8562110" y="3214255"/>
            <a:ext cx="2840860" cy="2246769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/>
              <a:t>Artículo 21</a:t>
            </a:r>
          </a:p>
          <a:p>
            <a:pPr algn="ctr"/>
            <a:r>
              <a:rPr lang="es-MX" sz="2400" dirty="0"/>
              <a:t>Fracción XLII</a:t>
            </a:r>
          </a:p>
          <a:p>
            <a:pPr algn="ctr"/>
            <a:r>
              <a:rPr lang="es-MX" sz="2400" dirty="0"/>
              <a:t>Información desclasificada</a:t>
            </a:r>
          </a:p>
        </p:txBody>
      </p:sp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</TotalTime>
  <Words>59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90</cp:revision>
  <dcterms:created xsi:type="dcterms:W3CDTF">2017-07-27T15:41:24Z</dcterms:created>
  <dcterms:modified xsi:type="dcterms:W3CDTF">2024-10-02T17:55:14Z</dcterms:modified>
</cp:coreProperties>
</file>